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510F-11C8-E90E-1EE4-B0F4F797F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5B11E-3C5C-C1BE-4199-13F96DF58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DF511-6D01-D0E7-D081-258729F4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0882C-037C-9229-498E-9FC792CD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2102-4A89-FE72-7E4F-98006AF3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3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1381-D8BD-FBE6-191A-86BB2C44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A004D-FFF7-FF68-5852-C943D367F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18A69-C433-D308-9544-172FCE02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4B7D2-00C6-5CCE-EC1B-C23AE59F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F3FF4-3A42-B211-C982-4A3CD87F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9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30E69-0090-19CB-B5BD-0574BE7DC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F361-BB79-D7C9-6088-60B022892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0AA3B-3C7E-7064-B61E-C2582548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D294D-9D8F-67E9-78D2-24FBD61D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1883E-DA4D-ABD8-ECED-28FCE72D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9CDA-60EE-E13D-3A26-FB6CFAA5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9BE8-FCC4-3B9E-319A-6DF7A35F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4478C-52BB-A144-8ACA-B74EE730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E7E14-7051-F4EF-A540-93BEC853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ACAC-86AA-B431-2910-FB78AA06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013F-89AF-EC2E-78CC-5E6FEE76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71FA9-E129-C14C-ECE9-BAAAA5B2A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A098-9D3F-3AC7-C94A-5F5FC49A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4A1BB-0AF5-20B4-8D53-5BB52309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106C3-AC8D-7546-ECDE-4DEF494A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3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B3E3-CA07-8B7F-446D-F08F379A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1FB57-FF7C-D9C8-EDBC-AC9FD7628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A47B6-0788-9D0E-DCE7-1898CDE78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27CB9-E545-32BD-D3BB-E96DDD8F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61861-285F-FB4E-EE71-42CCFB15A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4CBB6-B418-1099-E0DD-919E9033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5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563C-4630-921E-E5BE-5A15FFEB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7558D-1C5D-D02F-12DB-9791B6EED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FF404-65DA-0790-663E-9C0D72DB9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DD981-9A2A-8CA9-FEFE-8E93017B9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3EE23-3CA3-8CF5-F1A0-6B7CD126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560A2F-94A7-93DD-7099-BFFFFA1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968251-24E4-0D8E-7994-EFBC4FC3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46351C-330E-2B5C-27F3-27C7B2A0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7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DE5B-B065-FD44-A292-91681AFF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16F7F-3B8E-B135-F4E7-9881CF20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A80D0-5341-E29E-1B11-B592001E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98131-0033-6ECF-5375-359B66F0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A0342-B515-4D0C-4C3B-5E40FAB7D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5DD51-6204-AE68-179E-F1F2BDF1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B2248-033F-EAEC-7911-959464FB8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0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BB3A4-5589-6BAC-0398-37BCFA5EA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51173-4AA5-B846-00E3-AAC121BC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EE6D3-18A6-CF71-7C82-2DCC033E9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7240B-0C17-4A5D-0471-DAEF9BB5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6BD9A-F78F-0ABB-76D6-46B67D7D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617EB-A2E0-8980-EDB3-77C2732E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5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1A749-D885-C00F-6D7E-78271E30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120BE-9199-E698-6821-2DD18457E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3273D-A6C0-2D4A-5A54-13F9957CC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C4A43-EDD6-D1FA-45A8-2DF5D985B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13231-6079-91D3-5598-C2E9A71D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351E3-67BC-95D0-CEE8-8A9B5643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5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80696-0630-8892-F855-3B184D25C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031A1-FA37-10CA-D17B-09340A271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6AC94-5DA2-24C4-A678-BF7B2AD35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2268-DE91-EFFC-F25C-6ACD19486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855B9-58BD-068A-791A-D6ED89FA5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أقل 10 دول في العالم استخدامًا للدفع ''الكاش'' | مصراوى">
            <a:extLst>
              <a:ext uri="{FF2B5EF4-FFF2-40B4-BE49-F238E27FC236}">
                <a16:creationId xmlns:a16="http://schemas.microsoft.com/office/drawing/2014/main" id="{1CD42ACD-8048-E8E6-57AD-C33269230C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07040"/>
            <a:ext cx="9486900" cy="664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69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دراسة: الدفع نقداً يسبب الألم النفسي">
            <a:extLst>
              <a:ext uri="{FF2B5EF4-FFF2-40B4-BE49-F238E27FC236}">
                <a16:creationId xmlns:a16="http://schemas.microsoft.com/office/drawing/2014/main" id="{405A918B-CAFD-038F-C6AE-0230EEAB74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74" y="508469"/>
            <a:ext cx="9886476" cy="599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37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1</cp:revision>
  <dcterms:created xsi:type="dcterms:W3CDTF">2024-01-22T15:40:34Z</dcterms:created>
  <dcterms:modified xsi:type="dcterms:W3CDTF">2024-01-22T15:41:07Z</dcterms:modified>
</cp:coreProperties>
</file>